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6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</Words>
  <Application>Microsoft Office PowerPoint</Application>
  <PresentationFormat>Widescreen</PresentationFormat>
  <Paragraphs>11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Thelonious Cooper</cp:lastModifiedBy>
  <cp:revision>1</cp:revision>
  <dcterms:created xsi:type="dcterms:W3CDTF">2024-07-26T23:18:51Z</dcterms:created>
  <dcterms:modified xsi:type="dcterms:W3CDTF">2024-07-29T19:53:36Z</dcterms:modified>
</cp:coreProperties>
</file>